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84" r:id="rId5"/>
    <p:sldId id="280" r:id="rId6"/>
    <p:sldId id="281" r:id="rId7"/>
    <p:sldId id="285" r:id="rId8"/>
    <p:sldId id="286" r:id="rId9"/>
    <p:sldId id="287" r:id="rId10"/>
    <p:sldId id="288" r:id="rId11"/>
    <p:sldId id="282" r:id="rId12"/>
    <p:sldId id="289" r:id="rId13"/>
    <p:sldId id="291" r:id="rId14"/>
    <p:sldId id="292" r:id="rId15"/>
    <p:sldId id="293" r:id="rId16"/>
    <p:sldId id="294" r:id="rId17"/>
    <p:sldId id="320" r:id="rId18"/>
    <p:sldId id="296" r:id="rId19"/>
    <p:sldId id="297" r:id="rId20"/>
    <p:sldId id="321" r:id="rId21"/>
    <p:sldId id="299" r:id="rId22"/>
    <p:sldId id="302" r:id="rId23"/>
    <p:sldId id="327" r:id="rId24"/>
    <p:sldId id="328" r:id="rId25"/>
    <p:sldId id="329" r:id="rId26"/>
    <p:sldId id="332" r:id="rId27"/>
    <p:sldId id="333" r:id="rId28"/>
    <p:sldId id="334" r:id="rId29"/>
    <p:sldId id="335" r:id="rId30"/>
    <p:sldId id="331" r:id="rId31"/>
    <p:sldId id="303" r:id="rId32"/>
    <p:sldId id="304" r:id="rId33"/>
    <p:sldId id="337" r:id="rId34"/>
    <p:sldId id="336" r:id="rId35"/>
    <p:sldId id="306" r:id="rId36"/>
    <p:sldId id="307" r:id="rId37"/>
    <p:sldId id="309" r:id="rId38"/>
    <p:sldId id="310" r:id="rId39"/>
    <p:sldId id="325" r:id="rId40"/>
    <p:sldId id="326" r:id="rId41"/>
    <p:sldId id="312" r:id="rId42"/>
    <p:sldId id="315" r:id="rId43"/>
    <p:sldId id="313" r:id="rId44"/>
    <p:sldId id="316" r:id="rId45"/>
    <p:sldId id="330" r:id="rId46"/>
    <p:sldId id="324" r:id="rId47"/>
    <p:sldId id="317" r:id="rId48"/>
    <p:sldId id="322" r:id="rId49"/>
    <p:sldId id="323" r:id="rId50"/>
    <p:sldId id="283" r:id="rId51"/>
    <p:sldId id="339" r:id="rId52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53"/>
    </p:embeddedFont>
    <p:embeddedFont>
      <p:font typeface="KoPubWorld돋움체 Light" panose="00000300000000000000" pitchFamily="2" charset="-127"/>
      <p:regular r:id="rId54"/>
    </p:embeddedFont>
    <p:embeddedFont>
      <p:font typeface="나눔스퀘어_ac" panose="020B0600000101010101" pitchFamily="50" charset="-127"/>
      <p:regular r:id="rId55"/>
    </p:embeddedFont>
    <p:embeddedFont>
      <p:font typeface="나눔스퀘어 Bold" panose="020B0600000101010101" pitchFamily="50" charset="-127"/>
      <p:bold r:id="rId56"/>
    </p:embeddedFont>
    <p:embeddedFont>
      <p:font typeface="KoPubWorld돋움체 Bold" panose="00000800000000000000" pitchFamily="2" charset="-127"/>
      <p:bold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G마켓 산스 TTF Medium" panose="02000000000000000000" pitchFamily="2" charset="-127"/>
      <p:regular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B2DF"/>
    <a:srgbClr val="FFC91D"/>
    <a:srgbClr val="E6E6E6"/>
    <a:srgbClr val="FFFFFF"/>
    <a:srgbClr val="5F9ED7"/>
    <a:srgbClr val="FDFDFD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6F69-F1D6-42EE-8EF2-C8996F63D158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D563-3F59-450A-9EF0-37538BB3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178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6F69-F1D6-42EE-8EF2-C8996F63D158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D563-3F59-450A-9EF0-37538BB3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67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6F69-F1D6-42EE-8EF2-C8996F63D158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D563-3F59-450A-9EF0-37538BB3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18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6F69-F1D6-42EE-8EF2-C8996F63D158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D563-3F59-450A-9EF0-37538BB3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314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6F69-F1D6-42EE-8EF2-C8996F63D158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D563-3F59-450A-9EF0-37538BB3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923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6F69-F1D6-42EE-8EF2-C8996F63D158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D563-3F59-450A-9EF0-37538BB3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711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6F69-F1D6-42EE-8EF2-C8996F63D158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D563-3F59-450A-9EF0-37538BB3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61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6F69-F1D6-42EE-8EF2-C8996F63D158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D563-3F59-450A-9EF0-37538BB3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70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6F69-F1D6-42EE-8EF2-C8996F63D158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D563-3F59-450A-9EF0-37538BB3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680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6F69-F1D6-42EE-8EF2-C8996F63D158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D563-3F59-450A-9EF0-37538BB3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16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6F69-F1D6-42EE-8EF2-C8996F63D158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D563-3F59-450A-9EF0-37538BB3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57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D6F69-F1D6-42EE-8EF2-C8996F63D158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BD563-3F59-450A-9EF0-37538BB3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4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jpeg"/><Relationship Id="rId4" Type="http://schemas.openxmlformats.org/officeDocument/2006/relationships/image" Target="../media/image6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JPG"/><Relationship Id="rId4" Type="http://schemas.openxmlformats.org/officeDocument/2006/relationships/image" Target="../media/image11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uncho33/GJ.gi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922005" y="0"/>
            <a:ext cx="7934451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5061096"/>
            <a:ext cx="368436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50" spc="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Team. </a:t>
            </a:r>
            <a:r>
              <a:rPr lang="en-US" altLang="ko-KR" sz="1450" spc="600" dirty="0" err="1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savemeJava</a:t>
            </a:r>
            <a:endParaRPr lang="en-US" altLang="ko-KR" sz="1450" spc="600" dirty="0" smtClean="0">
              <a:solidFill>
                <a:schemeClr val="bg2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1" y="3731210"/>
            <a:ext cx="3750231" cy="1323439"/>
            <a:chOff x="-1" y="3274010"/>
            <a:chExt cx="3750231" cy="1323439"/>
          </a:xfrm>
        </p:grpSpPr>
        <p:sp>
          <p:nvSpPr>
            <p:cNvPr id="11" name="TextBox 10"/>
            <p:cNvSpPr txBox="1"/>
            <p:nvPr/>
          </p:nvSpPr>
          <p:spPr>
            <a:xfrm>
              <a:off x="-1" y="3274010"/>
              <a:ext cx="37502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000" dirty="0" smtClean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원스톱</a:t>
              </a:r>
              <a:r>
                <a:rPr lang="ko-KR" altLang="en-US" sz="4000" dirty="0" smtClean="0">
                  <a:solidFill>
                    <a:schemeClr val="accent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청년주거</a:t>
              </a:r>
              <a:endParaRPr lang="en-US" altLang="ko-KR" sz="4000" dirty="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r"/>
              <a:r>
                <a:rPr lang="ko-KR" altLang="en-US" sz="4000" dirty="0" smtClean="0">
                  <a:solidFill>
                    <a:schemeClr val="accent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플랫폼</a:t>
              </a:r>
              <a:endPara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 flipH="1">
              <a:off x="318052" y="4214191"/>
              <a:ext cx="1798983" cy="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9270" y="5393203"/>
            <a:ext cx="3565094" cy="541104"/>
            <a:chOff x="-423412" y="5043725"/>
            <a:chExt cx="4107777" cy="541104"/>
          </a:xfrm>
        </p:grpSpPr>
        <p:sp>
          <p:nvSpPr>
            <p:cNvPr id="12" name="TextBox 11"/>
            <p:cNvSpPr txBox="1"/>
            <p:nvPr/>
          </p:nvSpPr>
          <p:spPr>
            <a:xfrm>
              <a:off x="-423412" y="5043725"/>
              <a:ext cx="410777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Project Manager. </a:t>
              </a:r>
              <a:r>
                <a:rPr lang="ko-KR" altLang="en-US" sz="1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조상훈</a:t>
              </a:r>
              <a:endPara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423412" y="5292441"/>
              <a:ext cx="410777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Member. </a:t>
              </a:r>
              <a:r>
                <a:rPr lang="ko-KR" altLang="en-US" sz="1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문유삼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송민섭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이현진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조경원</a:t>
              </a:r>
              <a:endPara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4939" y="3334932"/>
            <a:ext cx="3684364" cy="492664"/>
            <a:chOff x="1" y="2719791"/>
            <a:chExt cx="3684364" cy="492664"/>
          </a:xfrm>
        </p:grpSpPr>
        <p:sp>
          <p:nvSpPr>
            <p:cNvPr id="6" name="TextBox 5"/>
            <p:cNvSpPr txBox="1"/>
            <p:nvPr/>
          </p:nvSpPr>
          <p:spPr>
            <a:xfrm>
              <a:off x="1" y="2935456"/>
              <a:ext cx="368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 smtClean="0">
                  <a:solidFill>
                    <a:schemeClr val="accent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주거 정책 정보</a:t>
              </a:r>
              <a:r>
                <a:rPr lang="ko-KR" altLang="en-US" sz="1200" dirty="0" smtClean="0">
                  <a:solidFill>
                    <a:schemeClr val="bg1">
                      <a:lumMod val="6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를 한 곳에서</a:t>
              </a:r>
              <a:r>
                <a:rPr lang="en-US" altLang="ko-KR" sz="1200" dirty="0" smtClean="0">
                  <a:solidFill>
                    <a:schemeClr val="bg1">
                      <a:lumMod val="6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</a:t>
              </a:r>
              <a:endPara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6438" y="2719791"/>
              <a:ext cx="2551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rgbClr val="FFC91D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  .  .   .  .   .  .</a:t>
              </a:r>
              <a:endParaRPr lang="ko-KR" altLang="en-US" sz="1200" dirty="0">
                <a:solidFill>
                  <a:srgbClr val="FFC91D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2" y="2855028"/>
            <a:ext cx="1698903" cy="97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7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-322729" y="1172435"/>
            <a:ext cx="1612169" cy="60067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03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3539" y="1092962"/>
            <a:ext cx="9107128" cy="5597411"/>
            <a:chOff x="2594422" y="1092962"/>
            <a:chExt cx="7279995" cy="44744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4422" y="1092962"/>
              <a:ext cx="3881100" cy="267241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5522" y="1092962"/>
              <a:ext cx="3398895" cy="267241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4422" y="3765575"/>
              <a:ext cx="3881100" cy="180180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5867" y="3765377"/>
              <a:ext cx="3381999" cy="180200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-1" y="1301643"/>
            <a:ext cx="111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ERD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3685" y="526104"/>
            <a:ext cx="211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화면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DB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설계 소개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58277" y="573862"/>
            <a:ext cx="2291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View, Database Design </a:t>
            </a:r>
          </a:p>
        </p:txBody>
      </p:sp>
    </p:spTree>
    <p:extLst>
      <p:ext uri="{BB962C8B-B14F-4D97-AF65-F5344CB8AC3E}">
        <p14:creationId xmlns:p14="http://schemas.microsoft.com/office/powerpoint/2010/main" val="5559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341071" y="2997033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01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93429" y="4086134"/>
            <a:ext cx="2466058" cy="1394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메인페이지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중반부에 공지사항과 자료실의 최근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작성글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제목을 각각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5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개씩 노출하여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정보 접근의 효율성을 높였습니다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또한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‘+’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버튼을 통해 전체 공지사항 게시판으로 이동할 수 있습니다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52" y="1910709"/>
            <a:ext cx="5438775" cy="3228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320" y="2770597"/>
            <a:ext cx="5381625" cy="31623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99437" y="2076392"/>
            <a:ext cx="1140310" cy="613186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39784" y="2890495"/>
            <a:ext cx="1140310" cy="613186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1739747" y="2180457"/>
            <a:ext cx="4991549" cy="35785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16" idx="3"/>
          </p:cNvCxnSpPr>
          <p:nvPr/>
        </p:nvCxnSpPr>
        <p:spPr>
          <a:xfrm flipV="1">
            <a:off x="5680094" y="2198349"/>
            <a:ext cx="1051202" cy="998739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6817357" y="1999914"/>
            <a:ext cx="1372012" cy="3903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Tap</a:t>
            </a:r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구현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341071" y="3756454"/>
            <a:ext cx="1809754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293429" y="3457343"/>
            <a:ext cx="2152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공지사항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자료실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최근글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5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개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탭별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출력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92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9" y="1123741"/>
            <a:ext cx="4055711" cy="2808769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01" y="4399269"/>
            <a:ext cx="6061734" cy="1955608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137" y="1125330"/>
            <a:ext cx="3814887" cy="280718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616928" y="3934019"/>
            <a:ext cx="690606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864443" y="3934019"/>
            <a:ext cx="690606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042275" y="6157063"/>
            <a:ext cx="1186172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41071" y="2997033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01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93429" y="4086134"/>
            <a:ext cx="246605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공지사항과 자료실의 최근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작성글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제목을 각각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5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개씩 노출하는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Controller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코드와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xml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쿼리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화면을 출력하는  </a:t>
            </a:r>
            <a:r>
              <a:rPr lang="en-US" altLang="ko-KR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jsp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코드입니다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341071" y="3756454"/>
            <a:ext cx="1809754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93429" y="3457343"/>
            <a:ext cx="2152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공지사항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자료실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최근글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5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개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탭별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출력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152091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41071" y="2997033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02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93429" y="4086134"/>
            <a:ext cx="246605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홈페이지의 링크를 자신이 로그인한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SNS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계정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050" dirty="0" smtClean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현재 페이스북만 구현</a:t>
            </a:r>
            <a:r>
              <a:rPr lang="en-US" altLang="ko-KR" sz="1050" dirty="0" smtClean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050" dirty="0" smtClean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도메인 주소를 등록하지 않아 네이버 링크로 대체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에 공유할 수 있도록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341071" y="3756454"/>
            <a:ext cx="1308048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93429" y="3449251"/>
            <a:ext cx="2152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해당 홈페이지 링크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SNS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공유 기능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96" y="1320601"/>
            <a:ext cx="7197962" cy="17403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61" y="3741638"/>
            <a:ext cx="3938292" cy="249996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7008864" y="1327555"/>
            <a:ext cx="670478" cy="360540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7" name="직선 화살표 연결선 16"/>
          <p:cNvCxnSpPr>
            <a:stCxn id="27" idx="2"/>
          </p:cNvCxnSpPr>
          <p:nvPr/>
        </p:nvCxnSpPr>
        <p:spPr>
          <a:xfrm flipH="1">
            <a:off x="5154627" y="1688095"/>
            <a:ext cx="2189476" cy="2303137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5704133" y="3672306"/>
            <a:ext cx="1121082" cy="31892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클릭하여 이동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193788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46005" y="5382284"/>
            <a:ext cx="690606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80" y="2025276"/>
            <a:ext cx="5357352" cy="9006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280" y="3228076"/>
            <a:ext cx="5565386" cy="21538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91914" y="2920299"/>
            <a:ext cx="439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(…)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77581" y="2025276"/>
            <a:ext cx="5659030" cy="3356636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341071" y="2997033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02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93429" y="4086134"/>
            <a:ext cx="246605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홈페이지의 링크를 자신이 로그인한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SNS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계정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050" dirty="0" smtClean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현재 페이스북만 구현</a:t>
            </a:r>
            <a:r>
              <a:rPr lang="en-US" altLang="ko-KR" sz="1050" dirty="0" smtClean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050" dirty="0" smtClean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도메인 주소를 등록하지 않아 네이버 링크로 대체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에 공유할 수 있도록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41071" y="3756454"/>
            <a:ext cx="1308048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93429" y="3449251"/>
            <a:ext cx="2152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해당 홈페이지 링크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SNS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공유 기능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52175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244" y="4060288"/>
            <a:ext cx="4274197" cy="2483044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55" y="4071638"/>
            <a:ext cx="2731872" cy="2471694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b="2181"/>
          <a:stretch/>
        </p:blipFill>
        <p:spPr>
          <a:xfrm>
            <a:off x="306994" y="1140720"/>
            <a:ext cx="6355112" cy="257352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41071" y="2997033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03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93429" y="3839913"/>
            <a:ext cx="2466058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헤더 파트에 로그인 및 회원가입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인포</a:t>
            </a:r>
            <a:r>
              <a:rPr lang="ko-KR" altLang="en-US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파트를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버튼을 눌러 해당하는 페이지로 이동합니다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페이지로 이동하여 로그인 또는 회원가입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총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페이지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을 할 수 있도록 각각의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372712" y="3504475"/>
            <a:ext cx="1511075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93429" y="3449251"/>
            <a:ext cx="2152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로그인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회원가입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67915" y="1899769"/>
            <a:ext cx="1394191" cy="360540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7" name="직선 화살표 연결선 16"/>
          <p:cNvCxnSpPr>
            <a:endCxn id="3" idx="0"/>
          </p:cNvCxnSpPr>
          <p:nvPr/>
        </p:nvCxnSpPr>
        <p:spPr>
          <a:xfrm flipH="1">
            <a:off x="2123691" y="2247386"/>
            <a:ext cx="3354229" cy="1824252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5404469" y="1466693"/>
            <a:ext cx="1121082" cy="31892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클릭하여 이동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0" name="직선 화살표 연결선 19"/>
          <p:cNvCxnSpPr>
            <a:endCxn id="4" idx="0"/>
          </p:cNvCxnSpPr>
          <p:nvPr/>
        </p:nvCxnSpPr>
        <p:spPr>
          <a:xfrm>
            <a:off x="6376524" y="2260309"/>
            <a:ext cx="25819" cy="1799979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105724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41071" y="2997033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03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93429" y="3839913"/>
            <a:ext cx="2466058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헤더 파트에 로그인 및 회원가입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인포</a:t>
            </a:r>
            <a:r>
              <a:rPr lang="ko-KR" altLang="en-US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파트를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버튼을 눌러 해당하는 페이지로 이동합니다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페이지로 이동하여 로그인 또는 회원가입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총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페이지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을 할 수 있도록 각각의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372712" y="3504475"/>
            <a:ext cx="1511075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93429" y="3449251"/>
            <a:ext cx="2152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로그인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회원가입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10" y="1755059"/>
            <a:ext cx="3984796" cy="242530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027" y="4819065"/>
            <a:ext cx="5221341" cy="1411849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292889" y="1172435"/>
            <a:ext cx="4366811" cy="3021232"/>
            <a:chOff x="371199" y="1428943"/>
            <a:chExt cx="4366811" cy="302123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199" y="1428943"/>
              <a:ext cx="4366809" cy="113757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200" y="2558775"/>
              <a:ext cx="4366810" cy="1891400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371199" y="1428943"/>
              <a:ext cx="4366809" cy="3021232"/>
            </a:xfrm>
            <a:prstGeom prst="rect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3706152" y="4193667"/>
            <a:ext cx="953546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098518" y="4201152"/>
            <a:ext cx="690606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579762" y="6236562"/>
            <a:ext cx="690606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425767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8" y="1078468"/>
            <a:ext cx="3119889" cy="3490567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823" y="1234102"/>
            <a:ext cx="3989283" cy="2615381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41071" y="2997033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03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93429" y="3839913"/>
            <a:ext cx="2466058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헤더 파트에 로그인 및 회원가입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인포</a:t>
            </a:r>
            <a:r>
              <a:rPr lang="ko-KR" altLang="en-US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파트를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버튼을 눌러 해당하는 페이지로 이동합니다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페이지로 이동하여 로그인 또는 회원가입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총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페이지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을 할 수 있도록 각각의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372712" y="3504475"/>
            <a:ext cx="1511075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93429" y="3449251"/>
            <a:ext cx="2152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로그인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회원가입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825560" y="1234639"/>
            <a:ext cx="953546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676503" y="1078469"/>
            <a:ext cx="690606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92" y="3323547"/>
            <a:ext cx="3027323" cy="3304058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84" y="4009193"/>
            <a:ext cx="3959387" cy="2622683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7558922" y="6422063"/>
            <a:ext cx="1203911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유효성 </a:t>
            </a:r>
            <a:r>
              <a:rPr lang="ko-KR" altLang="en-US" sz="105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검사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553365" y="6418753"/>
            <a:ext cx="1113377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 </a:t>
            </a:r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중복체크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402349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82" y="1260036"/>
            <a:ext cx="2731872" cy="2471694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41071" y="2997033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04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93429" y="3839913"/>
            <a:ext cx="2466058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로그인 페이지에 분실한 아이디와 비밀번호를 찾을 수 있도록 버튼을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버튼을 누르면 해당 페이지로 이동하며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본인인증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현재 이메일만 구현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을 거쳐 아이디는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Alert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창으로 안내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비밀번호는 이메일을 통해 임시 비밀번호를 부여합니다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372712" y="3504475"/>
            <a:ext cx="1939953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93429" y="3449251"/>
            <a:ext cx="2152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아이디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비밀번호 찾기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429934" y="3350103"/>
            <a:ext cx="1394191" cy="20867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7" name="직선 화살표 연결선 16"/>
          <p:cNvCxnSpPr>
            <a:endCxn id="10" idx="0"/>
          </p:cNvCxnSpPr>
          <p:nvPr/>
        </p:nvCxnSpPr>
        <p:spPr>
          <a:xfrm flipH="1">
            <a:off x="2389427" y="3558781"/>
            <a:ext cx="1290461" cy="1072795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3916547" y="4022190"/>
            <a:ext cx="1121082" cy="31892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클릭하여 이동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0" name="직선 화살표 연결선 19"/>
          <p:cNvCxnSpPr>
            <a:endCxn id="13" idx="0"/>
          </p:cNvCxnSpPr>
          <p:nvPr/>
        </p:nvCxnSpPr>
        <p:spPr>
          <a:xfrm>
            <a:off x="4520218" y="3558781"/>
            <a:ext cx="2274239" cy="1031407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58" y="4631576"/>
            <a:ext cx="3792338" cy="1720832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632" y="4590188"/>
            <a:ext cx="3559650" cy="1846518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156137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1071" y="2997033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04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93429" y="3839913"/>
            <a:ext cx="2466058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로그인 페이지에 분실한 아이디와 비밀번호를 찾을 수 있도록 버튼을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버튼을 누르면 해당 페이지로 이동하며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본인인증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현재 이메일만 구현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을 거쳐 아이디는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Alert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창으로 안내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비밀번호는 이메일을 통해 임시 비밀번호를 부여합니다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372712" y="3504475"/>
            <a:ext cx="1939953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293429" y="3449251"/>
            <a:ext cx="2152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아이디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비밀번호 찾기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934" y="3911919"/>
            <a:ext cx="4872292" cy="2068095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608" y="2619374"/>
            <a:ext cx="3965316" cy="1058145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9" y="1140720"/>
            <a:ext cx="4347516" cy="2536799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9" y="3905820"/>
            <a:ext cx="3559735" cy="2695145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3147801" y="3467706"/>
            <a:ext cx="1506993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 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찾기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79936" y="2619374"/>
            <a:ext cx="1409988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 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찾기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.xml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95243" y="6399244"/>
            <a:ext cx="1471772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pom.xml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619676" y="5776510"/>
            <a:ext cx="1291511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 인증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.xml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14127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0" y="-647114"/>
            <a:ext cx="7807569" cy="78075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눈물 방울 2"/>
          <p:cNvSpPr/>
          <p:nvPr/>
        </p:nvSpPr>
        <p:spPr>
          <a:xfrm>
            <a:off x="4858732" y="0"/>
            <a:ext cx="6858000" cy="6858000"/>
          </a:xfrm>
          <a:prstGeom prst="teardrop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99387" y="1573265"/>
            <a:ext cx="4245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추진배경 및 개발환경</a:t>
            </a:r>
            <a:endParaRPr lang="en-US" altLang="ko-KR" sz="15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1812" y="943524"/>
            <a:ext cx="2076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CONTENTS</a:t>
            </a:r>
            <a:endParaRPr lang="en-US" altLang="ko-KR" sz="28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-126608" y="853433"/>
            <a:ext cx="3108959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1812" y="1579700"/>
            <a:ext cx="77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01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3455" y="1838029"/>
            <a:ext cx="4245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Project Background &amp;  Development environment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99387" y="2408199"/>
            <a:ext cx="4245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팀원 역할</a:t>
            </a:r>
            <a:endParaRPr lang="en-US" altLang="ko-KR" sz="15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31812" y="2414634"/>
            <a:ext cx="77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02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13455" y="2672963"/>
            <a:ext cx="4245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Team member's Roles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9387" y="3249568"/>
            <a:ext cx="4245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화면</a:t>
            </a:r>
            <a:r>
              <a:rPr lang="en-US" altLang="ko-KR" sz="15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DB </a:t>
            </a:r>
            <a:r>
              <a:rPr lang="ko-KR" altLang="en-US" sz="15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설계 소개</a:t>
            </a:r>
            <a:endParaRPr lang="en-US" altLang="ko-KR" sz="15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1812" y="3256003"/>
            <a:ext cx="77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03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13455" y="3514332"/>
            <a:ext cx="4245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View, Database Design 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99387" y="4084502"/>
            <a:ext cx="4245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소개 및 시연</a:t>
            </a:r>
            <a:endParaRPr lang="en-US" altLang="ko-KR" sz="15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31812" y="4090937"/>
            <a:ext cx="77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13455" y="4349266"/>
            <a:ext cx="4245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99387" y="4925871"/>
            <a:ext cx="4245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느낀점</a:t>
            </a:r>
            <a:endParaRPr lang="en-US" altLang="ko-KR" sz="15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31812" y="4932306"/>
            <a:ext cx="77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05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13455" y="5190635"/>
            <a:ext cx="4245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Team Impression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5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1071" y="2997033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04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93429" y="3839913"/>
            <a:ext cx="2466058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로그인 페이지에 분실한 아이디와 비밀번호를 찾을 수 있도록 버튼을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버튼을 누르면 해당 페이지로 이동하며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본인인증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현재 이메일만 구현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을 거쳐 아이디는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Alert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창으로 안내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비밀번호는 이메일을 통해 임시 비밀번호를 부여합니다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372712" y="3504475"/>
            <a:ext cx="1939953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293429" y="3449251"/>
            <a:ext cx="2152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아이디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비밀번호 찾기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69023" y="3054502"/>
            <a:ext cx="1456993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PW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찾기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418285" y="6403299"/>
            <a:ext cx="1326742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PW 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찾기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95575" y="6226838"/>
            <a:ext cx="1291511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PW 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찾기</a:t>
            </a:r>
            <a:r>
              <a:rPr lang="en-US" altLang="ko-KR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81" y="3531831"/>
            <a:ext cx="4245299" cy="2688579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81" y="1323644"/>
            <a:ext cx="4681303" cy="1709989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18" y="3531831"/>
            <a:ext cx="3991608" cy="28714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30" y="1275887"/>
            <a:ext cx="2586244" cy="225816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42402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72" y="3768422"/>
            <a:ext cx="3467700" cy="29875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62" y="1264619"/>
            <a:ext cx="4203020" cy="199872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41071" y="2693026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05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93429" y="3844213"/>
            <a:ext cx="246605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공지사항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기타자료실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자유게시판 등 첨부파일 업로드 및 다운로드가 가능한 단일형 게시판을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글목록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화면에서는 키워드를 통해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제목별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검색을 할 수 있고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각 제목을 클릭하면 상세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글내용을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볼 수 있습니다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또한 페이지 당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10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개의 글을 볼 수 있도록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페이지네이션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처리하였습니다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333529" y="3378145"/>
            <a:ext cx="947495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1806910" y="2993255"/>
            <a:ext cx="3" cy="79455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977" y="1215920"/>
            <a:ext cx="3811890" cy="101090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592864" y="1631069"/>
            <a:ext cx="862618" cy="141088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4455482" y="1697892"/>
            <a:ext cx="565262" cy="3721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328570" y="1858988"/>
            <a:ext cx="956680" cy="1134267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02747" y="3107932"/>
            <a:ext cx="414542" cy="141088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746138" y="1289920"/>
            <a:ext cx="1092365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기능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058742" y="3768422"/>
            <a:ext cx="1092365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상세글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보기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489" y="3787805"/>
            <a:ext cx="4011742" cy="1296573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43" name="직선 화살표 연결선 42"/>
          <p:cNvCxnSpPr>
            <a:endCxn id="42" idx="0"/>
          </p:cNvCxnSpPr>
          <p:nvPr/>
        </p:nvCxnSpPr>
        <p:spPr>
          <a:xfrm>
            <a:off x="2517289" y="3174755"/>
            <a:ext cx="4125071" cy="613050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9383211" y="3631011"/>
            <a:ext cx="1306368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566798" y="5085002"/>
            <a:ext cx="1092365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페이지네이션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93429" y="3080036"/>
            <a:ext cx="2152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공지사항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자료실 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자유게시판 등록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삭제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목록 구현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21798" y="5718554"/>
            <a:ext cx="1085112" cy="415209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325513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28" y="1467915"/>
            <a:ext cx="4203020" cy="19987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372" y="2390014"/>
            <a:ext cx="3957714" cy="2445818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48804" y="3187913"/>
            <a:ext cx="295836" cy="20867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0" name="직선 화살표 연결선 19"/>
          <p:cNvCxnSpPr>
            <a:endCxn id="6" idx="1"/>
          </p:cNvCxnSpPr>
          <p:nvPr/>
        </p:nvCxnSpPr>
        <p:spPr>
          <a:xfrm>
            <a:off x="4444640" y="3291820"/>
            <a:ext cx="390732" cy="321103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708813" y="4827740"/>
            <a:ext cx="1092365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작성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41071" y="2693026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05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293429" y="3844213"/>
            <a:ext cx="2466058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또한 공지사항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및 기타자료실은 관리자만 글을 등록할 수 있는 게시판이므로 일반 회원으로 로그인할 시엔 버튼이 보이지 않도록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마찬가지로 게시판 모두 본인이 작성한 글에 한해서만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’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및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삭제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버튼이 보이도록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333529" y="3378145"/>
            <a:ext cx="947495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383211" y="3631011"/>
            <a:ext cx="1306368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3429" y="3080036"/>
            <a:ext cx="2152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공지사항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자료실 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자유게시판 등록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삭제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목록 구현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38" y="3948486"/>
            <a:ext cx="4162310" cy="2068562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4151524" y="5807938"/>
            <a:ext cx="295836" cy="20867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2739" y="3508016"/>
            <a:ext cx="1707865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관리자로 로그인한 경우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2739" y="6019196"/>
            <a:ext cx="2080099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 회원으로 로그인한 경우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114913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59" y="1194669"/>
            <a:ext cx="4225302" cy="2996714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168" y="2007236"/>
            <a:ext cx="4273088" cy="2746564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58" y="4861357"/>
            <a:ext cx="5636555" cy="168733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41071" y="2693026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05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93429" y="3844213"/>
            <a:ext cx="2466058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또한 공지사항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및 기타자료실은 관리자만 글을 등록할 수 있는 게시판이므로 일반 회원으로 로그인할 시엔 버튼이 보이지 않도록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마찬가지로 게시판 모두 본인이 작성한 글에 한해서만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’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및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삭제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버튼이 보이도록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333529" y="3378145"/>
            <a:ext cx="947495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83211" y="3631011"/>
            <a:ext cx="1306368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93429" y="3080036"/>
            <a:ext cx="2152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공지사항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자료실 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자유게시판 등록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삭제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목록 구현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815189" y="4753800"/>
            <a:ext cx="1740173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 검색 조건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65852" y="4193170"/>
            <a:ext cx="1851984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 검색 조건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20512" y="6348035"/>
            <a:ext cx="1756149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 검색 조건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312248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32" y="3631012"/>
            <a:ext cx="4085319" cy="3005292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41071" y="2693026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05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93429" y="3844213"/>
            <a:ext cx="2466058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또한 공지사항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및 기타자료실은 관리자만 글을 등록할 수 있는 게시판이므로 일반 회원으로 로그인할 시엔 버튼이 보이지 않도록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마찬가지로 게시판 모두 본인이 작성한 글에 한해서만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’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및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삭제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버튼이 보이도록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333529" y="3378145"/>
            <a:ext cx="947495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83211" y="3631011"/>
            <a:ext cx="1306368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93429" y="3080036"/>
            <a:ext cx="2152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공지사항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자료실 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자유게시판 등록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삭제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목록 구현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86844" y="6419622"/>
            <a:ext cx="1358407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호출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37002" y="3278138"/>
            <a:ext cx="2478627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호출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페이지네이션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37" y="3486422"/>
            <a:ext cx="4766322" cy="1753841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9" y="1072305"/>
            <a:ext cx="5383712" cy="2214103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7473506" y="5246178"/>
            <a:ext cx="1358407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목록 호출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329215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41071" y="2693026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05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93429" y="3844213"/>
            <a:ext cx="2466058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또한 공지사항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및 기타자료실은 관리자만 글을 등록할 수 있는 게시판이므로 일반 회원으로 로그인할 시엔 버튼이 보이지 않도록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마찬가지로 게시판 모두 본인이 작성한 글에 한해서만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’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및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삭제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버튼이 보이도록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333529" y="3378145"/>
            <a:ext cx="947495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83211" y="3631011"/>
            <a:ext cx="1306368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93429" y="3080036"/>
            <a:ext cx="2152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공지사항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자료실 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자유게시판 등록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삭제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목록 구현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1" y="1169007"/>
            <a:ext cx="3902800" cy="27233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8" y="3892327"/>
            <a:ext cx="3904550" cy="26080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551" y="1361429"/>
            <a:ext cx="4235104" cy="2067571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7" name="직사각형 36"/>
          <p:cNvSpPr/>
          <p:nvPr/>
        </p:nvSpPr>
        <p:spPr>
          <a:xfrm>
            <a:off x="2599973" y="6496108"/>
            <a:ext cx="1633411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작성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653" y="3991612"/>
            <a:ext cx="4226001" cy="199925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5" name="직사각형 34"/>
          <p:cNvSpPr/>
          <p:nvPr/>
        </p:nvSpPr>
        <p:spPr>
          <a:xfrm>
            <a:off x="6927086" y="3429000"/>
            <a:ext cx="1769567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첨부파일 추가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927087" y="5990862"/>
            <a:ext cx="1769567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 글쓰기 권한 </a:t>
            </a:r>
            <a:r>
              <a:rPr lang="en-US" altLang="ko-KR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2268" y="1169007"/>
            <a:ext cx="3901116" cy="532710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329733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41071" y="2693026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05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93429" y="3844213"/>
            <a:ext cx="2466058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또한 공지사항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및 기타자료실은 관리자만 글을 등록할 수 있는 게시판이므로 일반 회원으로 로그인할 시엔 버튼이 보이지 않도록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마찬가지로 게시판 모두 본인이 작성한 글에 한해서만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’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및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삭제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버튼이 보이도록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333529" y="3378145"/>
            <a:ext cx="947495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83211" y="3631011"/>
            <a:ext cx="1306368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93429" y="3080036"/>
            <a:ext cx="2152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공지사항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자료실 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자유게시판 등록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삭제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목록 구현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1772" y="3181663"/>
            <a:ext cx="1633411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상세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948097" y="4605767"/>
            <a:ext cx="1769567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조회수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1772" y="6137481"/>
            <a:ext cx="1561349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상세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3" y="1248264"/>
            <a:ext cx="7592485" cy="1933845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7" y="4101571"/>
            <a:ext cx="5671465" cy="203591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15" y="2440229"/>
            <a:ext cx="4010256" cy="2165538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38534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55" y="4537058"/>
            <a:ext cx="3505689" cy="1600423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56" y="1096451"/>
            <a:ext cx="5088086" cy="3260064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41071" y="2693026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05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93429" y="3844213"/>
            <a:ext cx="2466058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또한 공지사항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및 기타자료실은 관리자만 글을 등록할 수 있는 게시판이므로 일반 회원으로 로그인할 시엔 버튼이 보이지 않도록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마찬가지로 게시판 모두 본인이 작성한 글에 한해서만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’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및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삭제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버튼이 보이도록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333529" y="3378145"/>
            <a:ext cx="947495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83211" y="3631011"/>
            <a:ext cx="1306368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93429" y="3080036"/>
            <a:ext cx="2152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공지사항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자료실 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자유게시판 등록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삭제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목록 구현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444242" y="1092962"/>
            <a:ext cx="1633411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삭제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948097" y="3802335"/>
            <a:ext cx="1769567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삭제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JSP(</a:t>
            </a:r>
            <a:r>
              <a:rPr lang="en-US" altLang="ko-KR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56154" y="6137481"/>
            <a:ext cx="1561349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삭제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24" y="4019731"/>
            <a:ext cx="4220640" cy="2226448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18684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32" y="1085430"/>
            <a:ext cx="4021383" cy="34536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32" y="4539088"/>
            <a:ext cx="4021383" cy="21001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15" y="1085430"/>
            <a:ext cx="4360128" cy="26561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88" y="3741547"/>
            <a:ext cx="4368694" cy="179011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41071" y="2693026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05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93429" y="3844213"/>
            <a:ext cx="2466058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또한 공지사항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및 기타자료실은 관리자만 글을 등록할 수 있는 게시판이므로 일반 회원으로 로그인할 시엔 버튼이 보이지 않도록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마찬가지로 게시판 모두 본인이 작성한 글에 한해서만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’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및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삭제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버튼이 보이도록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333529" y="3378145"/>
            <a:ext cx="947495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83211" y="3631011"/>
            <a:ext cx="1306368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93429" y="3080036"/>
            <a:ext cx="2152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공지사항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자료실 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자유게시판 등록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삭제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목록 구현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077171" y="5531666"/>
            <a:ext cx="1633411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수정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8836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0" y="1160079"/>
            <a:ext cx="4838306" cy="1820575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69" y="4019731"/>
            <a:ext cx="4471720" cy="2489936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41071" y="2693026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05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93429" y="3844213"/>
            <a:ext cx="2466058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또한 공지사항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및 기타자료실은 관리자만 글을 등록할 수 있는 게시판이므로 일반 회원으로 로그인할 시엔 버튼이 보이지 않도록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마찬가지로 게시판 모두 본인이 작성한 글에 한해서만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’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및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삭제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버튼이 보이도록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333529" y="3378145"/>
            <a:ext cx="947495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83211" y="3631011"/>
            <a:ext cx="1306368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93429" y="3080036"/>
            <a:ext cx="2152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공지사항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자료실 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자유게시판 등록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삭제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목록 구현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25855" y="3802335"/>
            <a:ext cx="2326810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수정폼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변환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수정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JSP(</a:t>
            </a:r>
            <a:r>
              <a:rPr lang="en-US" altLang="ko-KR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80634" y="1699390"/>
            <a:ext cx="1892745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첨부파일 수정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8569" y="2976969"/>
            <a:ext cx="2088706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첨부파일 수정 </a:t>
            </a:r>
            <a:r>
              <a:rPr lang="en-US" altLang="ko-KR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Sevice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566" y="1920716"/>
            <a:ext cx="4195813" cy="4090214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218997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0717615" y="1"/>
            <a:ext cx="1488453" cy="684420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01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955695" y="1711419"/>
            <a:ext cx="2053883" cy="2053883"/>
          </a:xfrm>
          <a:prstGeom prst="ellipse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452634" y="1711419"/>
            <a:ext cx="2053883" cy="2053883"/>
          </a:xfrm>
          <a:prstGeom prst="ellipse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949573" y="1711419"/>
            <a:ext cx="2053883" cy="2053883"/>
          </a:xfrm>
          <a:prstGeom prst="ellipse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858979" y="1962361"/>
            <a:ext cx="238238" cy="2382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360456" y="1962361"/>
            <a:ext cx="238238" cy="2382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7857395" y="1962361"/>
            <a:ext cx="238238" cy="2382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55694" y="2451541"/>
            <a:ext cx="20538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「청년주거안정 패키지」</a:t>
            </a:r>
            <a:endParaRPr lang="en-US" altLang="ko-KR" sz="14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사업의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플랫폼</a:t>
            </a:r>
            <a:endParaRPr lang="en-US" altLang="ko-KR" sz="14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필요성 증가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452633" y="2451541"/>
            <a:ext cx="20538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관련 사업 정보를</a:t>
            </a:r>
            <a:endParaRPr lang="en-US" altLang="ko-KR" sz="14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한곳에서 확인할</a:t>
            </a:r>
            <a:endParaRPr lang="en-US" altLang="ko-KR" sz="14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공간 제공</a:t>
            </a:r>
            <a:endParaRPr lang="en-US" altLang="ko-KR" sz="14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49572" y="2409466"/>
            <a:ext cx="20538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접수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운영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종료</a:t>
            </a:r>
            <a:endParaRPr lang="en-US" altLang="ko-KR" sz="14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전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全</a:t>
            </a:r>
            <a:r>
              <a:rPr lang="ko-KR" altLang="en-US" sz="1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단계 업무 및</a:t>
            </a:r>
            <a:endParaRPr lang="en-US" altLang="ko-KR" sz="14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사업관리 시스템 필요</a:t>
            </a:r>
            <a:endParaRPr lang="en-US" altLang="ko-KR" sz="14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486917" y="4233750"/>
            <a:ext cx="8013032" cy="168442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55694" y="4614295"/>
            <a:ext cx="7047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시행 예정인 </a:t>
            </a:r>
            <a:r>
              <a:rPr lang="ko-KR" altLang="en-US" sz="1200" dirty="0" err="1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주거정책</a:t>
            </a:r>
            <a:r>
              <a:rPr lang="ko-KR" altLang="en-US" sz="12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지원 사업에 관련한 플랫폼의 구축이 필요하며</a:t>
            </a:r>
            <a:endParaRPr lang="en-US" altLang="ko-KR" sz="1200" dirty="0" smtClean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2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 제공 공간과 단계적 업무 및 사업관리 시스템을 제공하여 편의성과 효율성을 높이는</a:t>
            </a:r>
            <a:r>
              <a:rPr lang="en-US" altLang="ko-KR" sz="12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69552" y="5138795"/>
            <a:ext cx="7047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☞ 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'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원스톱청년주거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' 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플랫폼의 필요성</a:t>
            </a:r>
            <a:r>
              <a:rPr lang="ko-KR" altLang="en-US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이 증가</a:t>
            </a:r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23685" y="526104"/>
            <a:ext cx="231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추진배경 및 개발환경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05867" y="573862"/>
            <a:ext cx="6491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Project Background &amp;  Development environment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83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41071" y="2693026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05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93429" y="3844213"/>
            <a:ext cx="2466058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또한 공지사항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및 기타자료실은 관리자만 글을 등록할 수 있는 게시판이므로 일반 회원으로 로그인할 시엔 버튼이 보이지 않도록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마찬가지로 게시판 모두 본인이 작성한 글에 한해서만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’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및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삭제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버튼이 보이도록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333529" y="3378145"/>
            <a:ext cx="947495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83211" y="3631011"/>
            <a:ext cx="1306368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93429" y="3080036"/>
            <a:ext cx="2152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공지사항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자료실 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자유게시판 등록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삭제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목록 구현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54329" y="5336113"/>
            <a:ext cx="1945251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첨부파일 다운로드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979363" y="4228511"/>
            <a:ext cx="1851048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첨부파일 업로드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" y="1051407"/>
            <a:ext cx="5048972" cy="4284706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065" y="4438175"/>
            <a:ext cx="5732346" cy="2055201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90213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091" y="4215490"/>
            <a:ext cx="2829786" cy="14406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187" y="4280226"/>
            <a:ext cx="3099682" cy="24163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67" y="1206649"/>
            <a:ext cx="4578014" cy="22420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077" y="1407653"/>
            <a:ext cx="3189903" cy="282269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41071" y="2267230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06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69720" y="2952349"/>
            <a:ext cx="1926761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3429" y="2654240"/>
            <a:ext cx="2152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상담게시판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답글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비밀글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기능 구현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419076" y="1129518"/>
            <a:ext cx="1707865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관리자로 로그인한 경우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419077" y="4020537"/>
            <a:ext cx="965540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작성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93429" y="3382123"/>
            <a:ext cx="2466058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정책에 대한 상담을 할 수  있는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답변형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게시판을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관리자만 등록된 상담게시글에 답변할 수 있으며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답변에는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답변완료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]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라는 말머리가 붙습니다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개인정보 노출을 방지하기 위해 작성자가 해당하는 글에 비밀번호를 설정할 수 있도록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비밀글은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해당 비밀번호를 입력하지 않으면 열람할 수 없습니다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771067" y="1893405"/>
            <a:ext cx="1473839" cy="1293722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2500302" y="3178079"/>
            <a:ext cx="7684" cy="1037411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3244906" y="2467285"/>
            <a:ext cx="2219281" cy="0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3" idx="2"/>
          </p:cNvCxnSpPr>
          <p:nvPr/>
        </p:nvCxnSpPr>
        <p:spPr>
          <a:xfrm flipH="1">
            <a:off x="8399592" y="4102790"/>
            <a:ext cx="19826" cy="639142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8165757" y="3880950"/>
            <a:ext cx="507322" cy="221840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747723" y="5656108"/>
            <a:ext cx="1220155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비밀글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모달창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405157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539" y="1054675"/>
            <a:ext cx="3496936" cy="1612665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34" y="1054675"/>
            <a:ext cx="4805550" cy="436868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1071" y="2267230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06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369720" y="2952349"/>
            <a:ext cx="1926761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93429" y="2654240"/>
            <a:ext cx="2152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상담게시판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답글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비밀글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기능 구현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93429" y="3382123"/>
            <a:ext cx="2466058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정책에 대한 상담을 할 수  있는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답변형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게시판을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관리자만 등록된 상담게시글에 답변할 수 있으며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답변에는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답변완료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]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라는 말머리가 붙습니다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개인정보 노출을 방지하기 위해 작성자가 해당하는 글에 비밀번호를 설정할 수 있도록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비밀글은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해당 비밀번호를 입력하지 않으면 열람할 수 없습니다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506" y="5111083"/>
            <a:ext cx="5431272" cy="1504978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7" name="직사각형 26"/>
          <p:cNvSpPr/>
          <p:nvPr/>
        </p:nvSpPr>
        <p:spPr>
          <a:xfrm>
            <a:off x="354035" y="5423355"/>
            <a:ext cx="1637728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작성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610623" y="4893687"/>
            <a:ext cx="1172155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작성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280538" y="2654240"/>
            <a:ext cx="1458525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답변 작성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219676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1071" y="2267230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06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369720" y="2952349"/>
            <a:ext cx="1926761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93429" y="2654240"/>
            <a:ext cx="2152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상담게시판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답글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비밀글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기능 구현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93429" y="3382123"/>
            <a:ext cx="2466058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정책에 대한 상담을 할 수  있는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답변형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게시판을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관리자만 등록된 상담게시글에 답변할 수 있으며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답변에는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답변완료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]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라는 말머리가 붙습니다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개인정보 노출을 방지하기 위해 작성자가 해당하는 글에 비밀번호를 설정할 수 있도록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비밀글은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해당 비밀번호를 입력하지 않으면 열람할 수 없습니다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16848" y="2619315"/>
            <a:ext cx="1913563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상담게시판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사용자화면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52071" y="4340825"/>
            <a:ext cx="2056152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상담게시판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관리자화면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1" y="1109944"/>
            <a:ext cx="5217061" cy="3235719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885" y="2836711"/>
            <a:ext cx="5183526" cy="3518166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22583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37" y="1065398"/>
            <a:ext cx="6590485" cy="2539057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1071" y="2267230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06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369720" y="2952349"/>
            <a:ext cx="1926761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93429" y="2654240"/>
            <a:ext cx="2152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상담게시판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답글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비밀글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기능 구현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93429" y="3382123"/>
            <a:ext cx="2466058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정책에 대한 상담을 할 수  있는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답변형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게시판을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관리자만 등록된 상담게시글에 답변할 수 있으며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답변에는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답변완료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]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라는 말머리가 붙습니다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개인정보 노출을 방지하기 위해 작성자가 해당하는 글에 비밀번호를 설정할 수 있도록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비밀글은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해당 비밀번호를 입력하지 않으면 열람할 수 없습니다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6735" y="3604455"/>
            <a:ext cx="2279715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비밀글</a:t>
            </a:r>
            <a:r>
              <a:rPr lang="ko-KR" altLang="en-US" sz="105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확인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927716" y="4560340"/>
            <a:ext cx="1808355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비밀글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비밀번호 확인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36735" y="4246555"/>
            <a:ext cx="2329263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비밀글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비밀번호 </a:t>
            </a:r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모달창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4" y="4460478"/>
            <a:ext cx="5744744" cy="2110122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16" y="3713153"/>
            <a:ext cx="3417960" cy="847187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298164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41071" y="2267230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07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69720" y="2952349"/>
            <a:ext cx="1441239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3429" y="2654240"/>
            <a:ext cx="2152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주거정책별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신청 페이지 구현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293429" y="3382123"/>
            <a:ext cx="2466058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정책별로</a:t>
            </a:r>
            <a:r>
              <a:rPr lang="ko-KR" altLang="en-US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신청할 수 있는 신청 페이지를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페이지에서는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1)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자격 요건을 선별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2)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신청자 정보 등록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3)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약관 동의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4)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필수서류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등록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단계를 거칩니다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절차를 마치면 신청이 정상적으로 접수되고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신청자의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5)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결과 화면이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로드되도록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결과 화면의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나의신청현황확인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’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버튼을 클릭하면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마이페이지의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신청 현황 페이지로 이동합니다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6" y="1408339"/>
            <a:ext cx="2491194" cy="2411959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296" y="1414210"/>
            <a:ext cx="2590858" cy="2411959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225" y="1415337"/>
            <a:ext cx="3151068" cy="225123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358" y="4358137"/>
            <a:ext cx="4028509" cy="2156921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15" y="4358138"/>
            <a:ext cx="3993916" cy="2156921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44" name="직사각형 43"/>
          <p:cNvSpPr/>
          <p:nvPr/>
        </p:nvSpPr>
        <p:spPr>
          <a:xfrm>
            <a:off x="497263" y="1080273"/>
            <a:ext cx="1220155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신청 자격 요건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51830" y="1110134"/>
            <a:ext cx="163622" cy="16362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866485" y="1117704"/>
            <a:ext cx="163622" cy="16362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sz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613827" y="1117704"/>
            <a:ext cx="163622" cy="16362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584546" y="4068155"/>
            <a:ext cx="163622" cy="16362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lang="ko-KR" altLang="en-US" sz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22759" y="4068155"/>
            <a:ext cx="163622" cy="16362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sz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100280" y="1080273"/>
            <a:ext cx="1220155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신청자 </a:t>
            </a:r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정보등록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852466" y="1080273"/>
            <a:ext cx="1220155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약관 동의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837731" y="4045059"/>
            <a:ext cx="1220155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신청서류 등록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96685" y="4045059"/>
            <a:ext cx="1220155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화면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2724121" y="2370967"/>
            <a:ext cx="376159" cy="28327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오른쪽 화살표 53"/>
          <p:cNvSpPr/>
          <p:nvPr/>
        </p:nvSpPr>
        <p:spPr>
          <a:xfrm rot="5400000">
            <a:off x="6330323" y="3881131"/>
            <a:ext cx="567473" cy="28327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오른쪽 화살표 55"/>
          <p:cNvSpPr/>
          <p:nvPr/>
        </p:nvSpPr>
        <p:spPr>
          <a:xfrm flipH="1">
            <a:off x="4181825" y="5336113"/>
            <a:ext cx="595237" cy="28327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오른쪽 화살표 56"/>
          <p:cNvSpPr/>
          <p:nvPr/>
        </p:nvSpPr>
        <p:spPr>
          <a:xfrm>
            <a:off x="5409348" y="2370967"/>
            <a:ext cx="376159" cy="28327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196994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41071" y="2267230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07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369720" y="2952349"/>
            <a:ext cx="1441239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93429" y="2654240"/>
            <a:ext cx="2152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주거정책별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신청 페이지 구현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293429" y="3382123"/>
            <a:ext cx="2466058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정책별로</a:t>
            </a:r>
            <a:r>
              <a:rPr lang="ko-KR" altLang="en-US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신청할 수 있는 신청 페이지를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페이지에서는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1)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자격 요건을 선별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2)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신청자 정보 등록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3)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약관 동의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4)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필수서류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등록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단계를 거칩니다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절차를 마치면 신청이 정상적으로 접수되고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신청자의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5)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결과 화면이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로드되도록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결과 화면의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나의신청현황확인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’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버튼을 클릭하면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마이페이지의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신청 현황 페이지로 이동합니다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70" y="3719106"/>
            <a:ext cx="4412474" cy="23138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34" y="1151376"/>
            <a:ext cx="3654002" cy="2700594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13" y="3952426"/>
            <a:ext cx="3643622" cy="265309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71" y="1563024"/>
            <a:ext cx="4412473" cy="2182743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530851" y="6032939"/>
            <a:ext cx="1183273" cy="2230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912729" y="3628964"/>
            <a:ext cx="743305" cy="2230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912729" y="6381711"/>
            <a:ext cx="743305" cy="2230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1770" y="1563024"/>
            <a:ext cx="4412474" cy="446991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93189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41071" y="1710007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08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69720" y="2395126"/>
            <a:ext cx="1692092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369720" y="2650537"/>
            <a:ext cx="1843872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3429" y="2097017"/>
            <a:ext cx="2152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마이페이지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-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회원정보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신청현황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</a:t>
            </a:r>
          </a:p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및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상담글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관리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92" y="1412454"/>
            <a:ext cx="2842470" cy="31322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0" y="4532090"/>
            <a:ext cx="2761792" cy="18490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620" y="2986201"/>
            <a:ext cx="3182353" cy="1896555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613" y="4183751"/>
            <a:ext cx="2485636" cy="2217015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42872" y="1302615"/>
            <a:ext cx="3010238" cy="5141072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141047" y="6443687"/>
            <a:ext cx="1220155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정보 관리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895614" y="6473548"/>
            <a:ext cx="163622" cy="16362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sz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882499" y="6397224"/>
            <a:ext cx="1376554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및 상담 관리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633082" y="6427085"/>
            <a:ext cx="163622" cy="16362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endParaRPr lang="ko-KR" altLang="en-US" sz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641785" y="4872243"/>
            <a:ext cx="1220155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신청 현황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7396352" y="4902104"/>
            <a:ext cx="163622" cy="16362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293429" y="2905820"/>
            <a:ext cx="24660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로그인한 회원의 회원 정보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내역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작성한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및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상담글을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관리할 수 있는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마이페이지를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1)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개인정보 보호를 위해 페이지 이동 전</a:t>
            </a:r>
            <a:r>
              <a:rPr lang="ko-KR" altLang="en-US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에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회원의 비밀번호를 재확인할 수 있도록 하였고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2)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회원 정보에서는 개인정보 및  비밀번호 수정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회원 탈퇴 기능을 구현하였고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3)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현황에서는 자신의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신청리스트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및 심사 상태를 확인할 수 있으며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4)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및 상담글에서는 자신이 작성한 글 리스트 및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상담글의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답변 유무를 확인할 수 있도록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 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8869" y="1302615"/>
            <a:ext cx="3530966" cy="1288852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60" name="직사각형 59"/>
          <p:cNvSpPr/>
          <p:nvPr/>
        </p:nvSpPr>
        <p:spPr>
          <a:xfrm>
            <a:off x="5997738" y="2586211"/>
            <a:ext cx="1220155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재확인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752305" y="2616072"/>
            <a:ext cx="163622" cy="16362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222893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41071" y="1710007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08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369720" y="2395126"/>
            <a:ext cx="1692092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69720" y="2650537"/>
            <a:ext cx="1843872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93429" y="2097017"/>
            <a:ext cx="2152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마이페이지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-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회원정보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신청현황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</a:t>
            </a:r>
          </a:p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및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상담글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관리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93429" y="2905820"/>
            <a:ext cx="24660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로그인한 회원의 회원 정보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내역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작성한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및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상담글을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관리할 수 있는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마이페이지를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1)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개인정보 보호를 위해 페이지 이동 전</a:t>
            </a:r>
            <a:r>
              <a:rPr lang="ko-KR" altLang="en-US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에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회원의 비밀번호를 재확인할 수 있도록 하였고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2)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회원 정보에서는 개인정보 및  비밀번호 수정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회원 탈퇴 기능을 구현하였고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3)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현황에서는 자신의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신청리스트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및 심사 상태를 확인할 수 있으며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4)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및 상담글에서는 자신이 작성한 글 리스트 및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상담글의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답변 유무를 확인할 수 있도록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 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1" y="1140720"/>
            <a:ext cx="5245006" cy="1724686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1" y="3007305"/>
            <a:ext cx="5032144" cy="1659186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20" y="4808390"/>
            <a:ext cx="4704676" cy="971498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54" y="3924221"/>
            <a:ext cx="3351128" cy="74227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078" y="5334432"/>
            <a:ext cx="4314469" cy="1297444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3784350" y="2648010"/>
            <a:ext cx="1802258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확인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784351" y="4463358"/>
            <a:ext cx="1594692" cy="20313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확인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98791" y="4666491"/>
            <a:ext cx="1594692" cy="20313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확인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60919" y="5779888"/>
            <a:ext cx="1594692" cy="20313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확인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165856" y="6428743"/>
            <a:ext cx="1594692" cy="20313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확인 </a:t>
            </a:r>
            <a:r>
              <a:rPr lang="en-US" altLang="ko-KR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264382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9" y="1175862"/>
            <a:ext cx="5075976" cy="3459916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058" y="1992962"/>
            <a:ext cx="4369804" cy="3758752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41071" y="1710007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08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369720" y="2395126"/>
            <a:ext cx="1692092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69720" y="2650537"/>
            <a:ext cx="1843872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93429" y="2097017"/>
            <a:ext cx="2152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마이페이지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-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회원정보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신청현황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</a:t>
            </a:r>
          </a:p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및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상담글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관리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93429" y="2905820"/>
            <a:ext cx="24660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로그인한 회원의 회원 정보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내역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작성한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및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상담글을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관리할 수 있는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마이페이지를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1)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개인정보 보호를 위해 페이지 이동 전</a:t>
            </a:r>
            <a:r>
              <a:rPr lang="ko-KR" altLang="en-US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에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회원의 비밀번호를 재확인할 수 있도록 하였고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2)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회원 정보에서는 개인정보 및  비밀번호 수정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회원 탈퇴 기능을 구현하였고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3)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현황에서는 자신의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신청리스트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및 심사 상태를 확인할 수 있으며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4)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및 상담글에서는 자신이 작성한 글 리스트 및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상담글의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답변 유무를 확인할 수 있도록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 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75835" y="4631640"/>
            <a:ext cx="1802258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회원정보 수정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898170" y="5751714"/>
            <a:ext cx="1594692" cy="20313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회원정보 수정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836240" y="6309891"/>
            <a:ext cx="1828488" cy="25892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회원정보 수정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9" y="4956950"/>
            <a:ext cx="5071682" cy="1352941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426864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모서리가 둥근 직사각형 32"/>
          <p:cNvSpPr/>
          <p:nvPr/>
        </p:nvSpPr>
        <p:spPr>
          <a:xfrm>
            <a:off x="1713371" y="2659303"/>
            <a:ext cx="9529010" cy="1021028"/>
          </a:xfrm>
          <a:prstGeom prst="round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713371" y="4060108"/>
            <a:ext cx="9529010" cy="1021028"/>
          </a:xfrm>
          <a:prstGeom prst="round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713371" y="5438214"/>
            <a:ext cx="9529010" cy="1021028"/>
          </a:xfrm>
          <a:prstGeom prst="round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713371" y="1275347"/>
            <a:ext cx="9529010" cy="1021028"/>
          </a:xfrm>
          <a:prstGeom prst="round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3685" y="526104"/>
            <a:ext cx="231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추진배경 및 개발환경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01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05867" y="573862"/>
            <a:ext cx="6491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Project Background &amp;  Development environment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085674" y="1177239"/>
            <a:ext cx="1217244" cy="12172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085674" y="2546797"/>
            <a:ext cx="1217244" cy="121724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085674" y="3962000"/>
            <a:ext cx="1217244" cy="121724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85674" y="1488578"/>
            <a:ext cx="1217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JAVA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기반</a:t>
            </a:r>
            <a:endParaRPr lang="en-US" altLang="ko-KR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85674" y="2776417"/>
            <a:ext cx="12172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DB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&amp;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Server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85674" y="4401345"/>
            <a:ext cx="1217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View</a:t>
            </a:r>
          </a:p>
        </p:txBody>
      </p:sp>
      <p:sp>
        <p:nvSpPr>
          <p:cNvPr id="27" name="타원 26"/>
          <p:cNvSpPr/>
          <p:nvPr/>
        </p:nvSpPr>
        <p:spPr>
          <a:xfrm>
            <a:off x="1085674" y="5326670"/>
            <a:ext cx="1217244" cy="121724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5674" y="5588926"/>
            <a:ext cx="12172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설계도구</a:t>
            </a:r>
            <a:endParaRPr lang="en-US" altLang="ko-KR" sz="14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&amp;</a:t>
            </a: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형상관리</a:t>
            </a:r>
            <a:endParaRPr lang="en-US" altLang="ko-KR" sz="14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930" y="1365392"/>
            <a:ext cx="1949116" cy="877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858" y="1213628"/>
            <a:ext cx="1164006" cy="11640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9" t="29345" r="19679" b="26961"/>
          <a:stretch/>
        </p:blipFill>
        <p:spPr>
          <a:xfrm>
            <a:off x="6612112" y="1493658"/>
            <a:ext cx="1852864" cy="6617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16" y="2796240"/>
            <a:ext cx="1843223" cy="7795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84" y="2644939"/>
            <a:ext cx="1049755" cy="10497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82" y="4037409"/>
            <a:ext cx="2052923" cy="11547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531" y="4156582"/>
            <a:ext cx="985993" cy="8280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559" y="4106579"/>
            <a:ext cx="899484" cy="9389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469" y="4156558"/>
            <a:ext cx="728863" cy="8626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53" y="4140322"/>
            <a:ext cx="798365" cy="9051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316" y="5386603"/>
            <a:ext cx="1700855" cy="109737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18" y="5571277"/>
            <a:ext cx="1843223" cy="7795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817" y="5571277"/>
            <a:ext cx="2003188" cy="74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5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12" y="3249751"/>
            <a:ext cx="4351979" cy="1941864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41071" y="1710007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08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369720" y="2395126"/>
            <a:ext cx="1692092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69720" y="2650537"/>
            <a:ext cx="1843872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93429" y="2097017"/>
            <a:ext cx="2152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마이페이지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-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회원정보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신청현황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</a:t>
            </a:r>
          </a:p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및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상담글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관리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93429" y="2905820"/>
            <a:ext cx="24660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로그인한 회원의 회원 정보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내역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작성한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및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상담글을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관리할 수 있는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마이페이지를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1)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개인정보 보호를 위해 페이지 이동 전</a:t>
            </a:r>
            <a:r>
              <a:rPr lang="ko-KR" altLang="en-US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에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회원의 비밀번호를 재확인할 수 있도록 하였고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2)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회원 정보에서는 개인정보 및  비밀번호 수정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회원 탈퇴 기능을 구현하였고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3)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현황에서는 자신의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신청리스트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및 심사 상태를 확인할 수 있으며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4)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및 상담글에서는 자신이 작성한 글 리스트 및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상담글의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답변 유무를 확인할 수 있도록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 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239471" y="3597516"/>
            <a:ext cx="1594692" cy="20313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탈퇴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129399" y="4991272"/>
            <a:ext cx="1594692" cy="20313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탈퇴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JSP(</a:t>
            </a:r>
            <a:r>
              <a:rPr lang="en-US" altLang="ko-KR" sz="105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222329" y="6357829"/>
            <a:ext cx="1594692" cy="20313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탈퇴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26" y="3799459"/>
            <a:ext cx="3947237" cy="1391842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19" y="1244171"/>
            <a:ext cx="7627940" cy="1854739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1" y="5398889"/>
            <a:ext cx="7442769" cy="954201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6394168" y="3094551"/>
            <a:ext cx="1594692" cy="20313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탈퇴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Controller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409401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41071" y="2267230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09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69720" y="2952349"/>
            <a:ext cx="2153338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369720" y="3207760"/>
            <a:ext cx="1481699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3429" y="2654240"/>
            <a:ext cx="232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관리페이지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-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회원 및 관리자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권한 관리 및 신청 관리 기능 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93428" y="3463043"/>
            <a:ext cx="2551467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원스톱청년주거를 사용하고 있는 회원들의 리스트를 호출합니다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각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ID,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이름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권한으로 검색할 수 있으며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오프라인 신청 회원을 위한 회원등록 기능도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아이디를 누르면 상세페이지로 이동합니다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상세 페이지에서는 회원들의 정보를 수정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삭제하고 신청 및 지급 이력을 확인할 수 있으며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총책임자</a:t>
            </a:r>
            <a:r>
              <a:rPr lang="en-US" altLang="ko-KR" sz="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8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superAdmin</a:t>
            </a:r>
            <a:r>
              <a:rPr lang="en-US" altLang="ko-KR" sz="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는 관리자들의 권한을 부여할 수 있습니다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626" y="1391952"/>
            <a:ext cx="4360004" cy="5175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53" y="1371402"/>
            <a:ext cx="3562829" cy="2497025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2" name="직사각형 31"/>
          <p:cNvSpPr/>
          <p:nvPr/>
        </p:nvSpPr>
        <p:spPr>
          <a:xfrm>
            <a:off x="394568" y="3874639"/>
            <a:ext cx="1220155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관리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836645" y="1820424"/>
            <a:ext cx="1136937" cy="446806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460653" y="3523655"/>
            <a:ext cx="442840" cy="24273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94516" y="2173107"/>
            <a:ext cx="560990" cy="135054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055505" y="2824120"/>
            <a:ext cx="3340155" cy="809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463567" y="1176419"/>
            <a:ext cx="1220155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 상세페이지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10234" y="2727011"/>
            <a:ext cx="1708455" cy="24273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352918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41071" y="2267230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09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69720" y="2952349"/>
            <a:ext cx="2153338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369720" y="3207760"/>
            <a:ext cx="1481699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3429" y="2654240"/>
            <a:ext cx="232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관리페이지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-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회원 및 관리자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권한 관리 및 신청 관리 기능 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93428" y="3463043"/>
            <a:ext cx="2551467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관리 카테고리에서는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정책별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신청자를 관리할 수 있습니다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신청번호를</a:t>
            </a:r>
            <a:r>
              <a:rPr lang="ko-KR" altLang="en-US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클릭하면 신청 상세 정보 페이지로 이동합니다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상세 정보 페이지에는 신청 정보와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관리 기능을 구현하였으며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진행 현황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처리 사유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지급 기간 등을 설정하여 적용하도록 코드를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72" y="1426471"/>
            <a:ext cx="2991873" cy="35625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73" y="4907183"/>
            <a:ext cx="3020976" cy="13311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81" y="2345714"/>
            <a:ext cx="3844521" cy="290762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5084567" y="1244171"/>
            <a:ext cx="3215385" cy="511070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92510" y="3325149"/>
            <a:ext cx="560990" cy="166389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4" name="직선 화살표 연결선 23"/>
          <p:cNvCxnSpPr>
            <a:endCxn id="2" idx="1"/>
          </p:cNvCxnSpPr>
          <p:nvPr/>
        </p:nvCxnSpPr>
        <p:spPr>
          <a:xfrm flipV="1">
            <a:off x="1028374" y="3799524"/>
            <a:ext cx="4056193" cy="809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492510" y="2850775"/>
            <a:ext cx="3699164" cy="331752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160073" y="4889306"/>
            <a:ext cx="3042576" cy="1349007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79040" y="5264698"/>
            <a:ext cx="1220155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신청 관리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093506" y="1032487"/>
            <a:ext cx="1220155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신청 관리 상세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127258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41071" y="2267230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09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369720" y="2952349"/>
            <a:ext cx="2153338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369720" y="3207760"/>
            <a:ext cx="1481699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293429" y="2654240"/>
            <a:ext cx="232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관리페이지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-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회원 및 관리자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권한 관리 및 신청 관리 기능 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93428" y="3463043"/>
            <a:ext cx="2551467" cy="1950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관리 카테고리에서는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정책별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신청자를 관리할 수 있습니다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신청번호를</a:t>
            </a:r>
            <a:r>
              <a:rPr lang="ko-KR" altLang="en-US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클릭하면 신청 상세 정보 페이지로 이동합니다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상세 정보 페이지에는 신청 정보와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관리 기능을 구현하였으며 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진행 현황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처리 사유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지급 기간 등을 설정하여 적용하도록 코드를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endParaRPr lang="en-US" altLang="ko-KR" sz="115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9" y="1179105"/>
            <a:ext cx="4690598" cy="4118014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870" y="4171247"/>
            <a:ext cx="4750259" cy="2424029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312328" y="5297119"/>
            <a:ext cx="1769969" cy="2230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신청 관리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496270" y="3948241"/>
            <a:ext cx="1339860" cy="2230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신청 관리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214204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41071" y="2267230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10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69720" y="2952349"/>
            <a:ext cx="1667816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93429" y="2654240"/>
            <a:ext cx="2326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관리페이지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-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게시판 관리 및 통계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93428" y="3317386"/>
            <a:ext cx="2551467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게시판 관리 카테고리에서는  각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게시판별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리스트를 불러오며 제목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내용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제목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+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내용별로 검색하여 글 리스트를 호출할 수 있도록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또한 수정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삭제 기능 역시 가능합니다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통계 카테고리에서는 홈페이지 관련 데이터베이스를 기반으로 방문자 수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구별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성별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연령별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), 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신청자 수를 그래프화하여 통계 내역을 보여줍니다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기간별 검색이 가능하도록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83" y="1092962"/>
            <a:ext cx="3283352" cy="2230996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925" y="1268468"/>
            <a:ext cx="3128498" cy="33677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54591"/>
          <a:stretch/>
        </p:blipFill>
        <p:spPr>
          <a:xfrm>
            <a:off x="5287966" y="4603781"/>
            <a:ext cx="3354925" cy="1754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458" y="3720313"/>
            <a:ext cx="1481438" cy="253483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811160" y="1092962"/>
            <a:ext cx="4952514" cy="5538914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55012" y="3324093"/>
            <a:ext cx="1220155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 관리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43519" y="6425874"/>
            <a:ext cx="1220155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 페이지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074" y="3711022"/>
            <a:ext cx="3283093" cy="2920854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5" name="직사각형 34"/>
          <p:cNvSpPr/>
          <p:nvPr/>
        </p:nvSpPr>
        <p:spPr>
          <a:xfrm>
            <a:off x="277398" y="6425874"/>
            <a:ext cx="1220155" cy="2098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 관리 상세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23685" y="1696748"/>
            <a:ext cx="848700" cy="132967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8" name="직선 화살표 연결선 37"/>
          <p:cNvCxnSpPr>
            <a:stCxn id="37" idx="2"/>
            <a:endCxn id="12" idx="0"/>
          </p:cNvCxnSpPr>
          <p:nvPr/>
        </p:nvCxnSpPr>
        <p:spPr>
          <a:xfrm>
            <a:off x="1348035" y="3026421"/>
            <a:ext cx="585586" cy="68460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371426" y="1507825"/>
            <a:ext cx="1134712" cy="331752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341505" y="1275585"/>
            <a:ext cx="1134712" cy="1152025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877326" y="3026422"/>
            <a:ext cx="4686278" cy="3328456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202389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1071" y="2267230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10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369720" y="2952349"/>
            <a:ext cx="1667816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93429" y="2654240"/>
            <a:ext cx="2326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관리페이지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-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게시판 관리 및 통계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93428" y="3317386"/>
            <a:ext cx="2551467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게시판 관리 카테고리에서는  각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게시판별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리스트를 불러오며 제목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내용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제목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+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내용별로 검색하여 글 리스트를 호출할 수 있도록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또한 수정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삭제 기능 역시 가능합니다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통계 카테고리에서는 홈페이지 관련 데이터베이스를 기반으로 방문자 수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구별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성별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연령별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), 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신청자 수를 그래프화하여 통계 내역을 보여줍니다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기간별 검색이 가능하도록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63" y="1013936"/>
            <a:ext cx="3681169" cy="2657319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067" y="3460444"/>
            <a:ext cx="4486482" cy="1344089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63" y="3789755"/>
            <a:ext cx="3681169" cy="240747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83" y="1380542"/>
            <a:ext cx="4512966" cy="136683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3" name="직사각형 32"/>
          <p:cNvSpPr/>
          <p:nvPr/>
        </p:nvSpPr>
        <p:spPr>
          <a:xfrm>
            <a:off x="357063" y="6202226"/>
            <a:ext cx="1358407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 조건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04821" y="3458919"/>
            <a:ext cx="1633411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 조건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378386" y="1155315"/>
            <a:ext cx="1310648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 조건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260879" y="3227386"/>
            <a:ext cx="1428155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 조건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62" y="5668287"/>
            <a:ext cx="6286888" cy="751335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9" name="직사각형 38"/>
          <p:cNvSpPr/>
          <p:nvPr/>
        </p:nvSpPr>
        <p:spPr>
          <a:xfrm>
            <a:off x="7260879" y="5437523"/>
            <a:ext cx="1428155" cy="2173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 조건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174767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1071" y="2267230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10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369720" y="2952349"/>
            <a:ext cx="1667816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93429" y="2654240"/>
            <a:ext cx="2326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관리페이지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-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게시판 관리 및 통계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93428" y="3317386"/>
            <a:ext cx="2551467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게시판 관리 카테고리에서는  각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게시판별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리스트를 불러오며 제목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내용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제목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+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내용별로 검색하여 글 리스트를 호출할 수 있도록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또한 수정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삭제 기능 역시 가능합니다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통계 카테고리에서는 홈페이지 관련 데이터베이스를 기반으로 방문자 수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구별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성별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연령별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), 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신청자 수를 그래프화하여 통계 내역을 보여줍니다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기간별 검색이 가능하도록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13" y="1160079"/>
            <a:ext cx="4891359" cy="2209923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809" y="3670129"/>
            <a:ext cx="4190363" cy="1364437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1" y="1163290"/>
            <a:ext cx="3503014" cy="31056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13" y="3652028"/>
            <a:ext cx="3369819" cy="2952349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2218099" y="1163260"/>
            <a:ext cx="1532047" cy="2230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기간 검색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05339" y="6381371"/>
            <a:ext cx="1327293" cy="2230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기간 </a:t>
            </a:r>
            <a:r>
              <a:rPr lang="ko-KR" altLang="en-US" sz="105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276125" y="3366567"/>
            <a:ext cx="1532047" cy="2230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기간 검색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276125" y="5029227"/>
            <a:ext cx="1532047" cy="2230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기간 검색 </a:t>
            </a:r>
            <a:r>
              <a:rPr lang="en-US" altLang="ko-KR" sz="105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410704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1071" y="2267230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10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369720" y="2952349"/>
            <a:ext cx="1667816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93429" y="2654240"/>
            <a:ext cx="2326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관리페이지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-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게시판 관리 및 통계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93428" y="3317386"/>
            <a:ext cx="2551467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게시판 관리 카테고리에서는  각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게시판별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리스트를 불러오며 제목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내용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제목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+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내용별로 검색하여 글 리스트를 호출할 수 있도록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또한 수정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삭제 기능 역시 가능합니다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통계 카테고리에서는 홈페이지 관련 데이터베이스를 기반으로 방문자 수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구별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성별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연령별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), 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신청자 수를 그래프화하여 통계 내역을 보여줍니다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기간별 검색이 가능하도록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171729" y="3847407"/>
            <a:ext cx="1745887" cy="29058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 차트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14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9" y="1123741"/>
            <a:ext cx="3626593" cy="3276298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89" y="4499702"/>
            <a:ext cx="3058850" cy="2231364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560" y="1526170"/>
            <a:ext cx="3296903" cy="342569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07" y="4137992"/>
            <a:ext cx="3877709" cy="2521174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315258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1071" y="2267230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10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369720" y="2952349"/>
            <a:ext cx="1667816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93429" y="2654240"/>
            <a:ext cx="2326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관리페이지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-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게시판 관리 및 통계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93428" y="3317386"/>
            <a:ext cx="2551467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게시판 관리 카테고리에서는  각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게시판별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리스트를 불러오며 제목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내용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제목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+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내용별로 검색하여 글 리스트를 호출할 수 있도록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또한 수정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삭제 기능 역시 가능합니다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통계 카테고리에서는 홈페이지 관련 데이터베이스를 기반으로 방문자 수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구별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성별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연령별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), 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신청자 수를 그래프화하여 통계 내역을 보여줍니다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기간별 검색이 가능하도록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494241" y="1384122"/>
            <a:ext cx="2058948" cy="29058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 데이터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Chart.js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5" y="1054636"/>
            <a:ext cx="4927012" cy="2599911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5" y="3796764"/>
            <a:ext cx="3502179" cy="2183458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825" y="1738890"/>
            <a:ext cx="4120832" cy="2103484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830" y="4058886"/>
            <a:ext cx="4595689" cy="2453912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193434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68696" y="0"/>
            <a:ext cx="3123303" cy="6858000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04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41071" y="2267230"/>
            <a:ext cx="800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:: 10</a:t>
            </a:r>
            <a:endParaRPr lang="en-US" altLang="ko-KR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369720" y="2952349"/>
            <a:ext cx="1667816" cy="234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93429" y="2654240"/>
            <a:ext cx="2326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관리페이지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-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게시판 관리 및 통계</a:t>
            </a:r>
            <a:endParaRPr lang="en-US" altLang="ko-KR" sz="16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93428" y="3317386"/>
            <a:ext cx="2551467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게시판 관리 카테고리에서는  각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게시판별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게시글</a:t>
            </a:r>
            <a:r>
              <a:rPr lang="ko-KR" altLang="en-US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리스트를 불러오며 제목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내용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제목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+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내용별로 검색하여 글 리스트를 호출할 수 있도록 구현하였습니다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  <a:r>
              <a:rPr lang="en-US" altLang="ko-KR" sz="115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또한 수정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삭제 기능 역시 가능합니다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통계 카테고리에서는 홈페이지 관련 데이터베이스를 기반으로 방문자 수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구별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성별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연령별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), 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신청자 수를 그래프화하여 통계 내역을 보여줍니다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기간별 검색이 가능하도록 코드를 작성하였습니다</a:t>
            </a:r>
            <a:r>
              <a:rPr lang="en-US" altLang="ko-KR" sz="115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79" y="1107023"/>
            <a:ext cx="6890428" cy="1981792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96" y="2779684"/>
            <a:ext cx="6955297" cy="1624176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27" y="4399598"/>
            <a:ext cx="5332902" cy="2171431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7041206" y="4399598"/>
            <a:ext cx="1745887" cy="29058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3685" y="526104"/>
            <a:ext cx="25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기술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소개 및 시연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39904" y="573862"/>
            <a:ext cx="2980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Technology Introduce &amp; Testing </a:t>
            </a:r>
          </a:p>
        </p:txBody>
      </p:sp>
    </p:spTree>
    <p:extLst>
      <p:ext uri="{BB962C8B-B14F-4D97-AF65-F5344CB8AC3E}">
        <p14:creationId xmlns:p14="http://schemas.microsoft.com/office/powerpoint/2010/main" val="314886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3686" y="526104"/>
            <a:ext cx="113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팀원 역할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02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69726" y="573862"/>
            <a:ext cx="2067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Team member's Roles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59289" y="2024566"/>
            <a:ext cx="1894780" cy="3974300"/>
          </a:xfrm>
          <a:prstGeom prst="roundRect">
            <a:avLst/>
          </a:prstGeom>
          <a:solidFill>
            <a:srgbClr val="5F9ED7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897705" y="2188228"/>
            <a:ext cx="1022685" cy="1022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82543" y="3511704"/>
            <a:ext cx="102268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59289" y="3759370"/>
            <a:ext cx="189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조상훈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3339" y="4228117"/>
            <a:ext cx="170072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홈 게시판 기능 구현</a:t>
            </a:r>
            <a:endParaRPr lang="en-US" altLang="ko-KR" sz="11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게시판 관리 구현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회원 관리 기능</a:t>
            </a:r>
            <a:endParaRPr lang="en-US" altLang="ko-KR" sz="11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통계 기능 구현</a:t>
            </a:r>
            <a:endParaRPr lang="en-US" altLang="ko-KR" sz="11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형상관리</a:t>
            </a:r>
            <a:r>
              <a:rPr lang="en-US" altLang="ko-KR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Github</a:t>
            </a:r>
            <a:r>
              <a:rPr lang="en-US" altLang="ko-KR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)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02" y="2384897"/>
            <a:ext cx="685201" cy="650941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9747668" y="2024566"/>
            <a:ext cx="1894780" cy="3974300"/>
          </a:xfrm>
          <a:prstGeom prst="round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186084" y="2188228"/>
            <a:ext cx="1022685" cy="1022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0170922" y="3511704"/>
            <a:ext cx="102268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747668" y="3759370"/>
            <a:ext cx="189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조경원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41718" y="4228117"/>
            <a:ext cx="170072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화면구현</a:t>
            </a:r>
            <a:endParaRPr lang="en-US" altLang="ko-KR" sz="11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마이페이지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기능 구현</a:t>
            </a:r>
            <a:endParaRPr lang="en-US" altLang="ko-KR" sz="11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상담게시판</a:t>
            </a:r>
            <a:r>
              <a:rPr lang="en-US" altLang="ko-KR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답변형</a:t>
            </a:r>
            <a:r>
              <a:rPr lang="en-US" altLang="ko-KR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정책 신청 기능</a:t>
            </a:r>
            <a:endParaRPr lang="en-US" altLang="ko-KR" sz="11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PW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찾기 기능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103478" y="2024566"/>
            <a:ext cx="1894780" cy="3974300"/>
          </a:xfrm>
          <a:prstGeom prst="round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541894" y="2188228"/>
            <a:ext cx="1022685" cy="1022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5526732" y="3511704"/>
            <a:ext cx="102268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103478" y="3759370"/>
            <a:ext cx="189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송민섭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97528" y="4228117"/>
            <a:ext cx="17007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&amp;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회원가입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아이디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/PW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찾기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정책 신청 기능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관리 기능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779229" y="2024566"/>
            <a:ext cx="1894780" cy="3974300"/>
          </a:xfrm>
          <a:prstGeom prst="round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3217645" y="2188228"/>
            <a:ext cx="1022685" cy="1022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3202483" y="3511704"/>
            <a:ext cx="102268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779229" y="3759370"/>
            <a:ext cx="189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문유삼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73279" y="4228117"/>
            <a:ext cx="17007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로그인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&amp;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회원가입</a:t>
            </a:r>
            <a:endParaRPr lang="en-US" altLang="ko-KR" sz="11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아이디</a:t>
            </a:r>
            <a:r>
              <a:rPr lang="en-US" altLang="ko-KR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/PW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찾기</a:t>
            </a:r>
            <a:endParaRPr lang="en-US" altLang="ko-KR" sz="11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정책 신청 기능</a:t>
            </a:r>
            <a:endParaRPr lang="en-US" altLang="ko-KR" sz="11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신청 관리 기능</a:t>
            </a:r>
            <a:endParaRPr lang="en-US" altLang="ko-KR" sz="11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421511" y="2024566"/>
            <a:ext cx="1894780" cy="3974300"/>
          </a:xfrm>
          <a:prstGeom prst="round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7859927" y="2188228"/>
            <a:ext cx="1022685" cy="10226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7844765" y="3511704"/>
            <a:ext cx="102268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421511" y="3759370"/>
            <a:ext cx="189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이현진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15561" y="4228117"/>
            <a:ext cx="17007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홈 게시판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기능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구현</a:t>
            </a:r>
            <a:endParaRPr lang="en-US" altLang="ko-KR" sz="11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게시판 관리 구현</a:t>
            </a:r>
            <a:endParaRPr lang="en-US" altLang="ko-KR" sz="11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통계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기능 구현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데이터베이스 관리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077" y="2341475"/>
            <a:ext cx="729082" cy="694364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055" y="2376743"/>
            <a:ext cx="771624" cy="659096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80" y="2415442"/>
            <a:ext cx="682040" cy="55143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729" y="2341475"/>
            <a:ext cx="642656" cy="69436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69220" y="1635876"/>
            <a:ext cx="1894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Project Manager</a:t>
            </a:r>
            <a:endParaRPr lang="en-US" altLang="ko-KR" sz="16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33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5400000">
            <a:off x="9941116" y="1416487"/>
            <a:ext cx="191500" cy="404602"/>
          </a:xfrm>
          <a:prstGeom prst="triangle">
            <a:avLst>
              <a:gd name="adj" fmla="val 49999"/>
            </a:avLst>
          </a:prstGeom>
          <a:solidFill>
            <a:srgbClr val="81B2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3685" y="526104"/>
            <a:ext cx="173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느낀점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05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23335" y="573862"/>
            <a:ext cx="2797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Team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Impression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75945" y="1153577"/>
            <a:ext cx="7959525" cy="930422"/>
          </a:xfrm>
          <a:prstGeom prst="roundRect">
            <a:avLst/>
          </a:prstGeom>
          <a:solidFill>
            <a:srgbClr val="81B2D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975945" y="2249907"/>
            <a:ext cx="7959525" cy="9304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75944" y="3377057"/>
            <a:ext cx="7959525" cy="930422"/>
          </a:xfrm>
          <a:prstGeom prst="roundRect">
            <a:avLst/>
          </a:prstGeom>
          <a:solidFill>
            <a:srgbClr val="81B2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975946" y="4488797"/>
            <a:ext cx="7959524" cy="9304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75943" y="5600538"/>
            <a:ext cx="7959526" cy="930422"/>
          </a:xfrm>
          <a:prstGeom prst="roundRect">
            <a:avLst/>
          </a:prstGeom>
          <a:solidFill>
            <a:srgbClr val="81B2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이등변 삼각형 15"/>
          <p:cNvSpPr/>
          <p:nvPr/>
        </p:nvSpPr>
        <p:spPr>
          <a:xfrm rot="5400000">
            <a:off x="9938905" y="3639967"/>
            <a:ext cx="191500" cy="404602"/>
          </a:xfrm>
          <a:prstGeom prst="triangle">
            <a:avLst>
              <a:gd name="adj" fmla="val 49999"/>
            </a:avLst>
          </a:prstGeom>
          <a:solidFill>
            <a:srgbClr val="81B2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이등변 삼각형 16"/>
          <p:cNvSpPr/>
          <p:nvPr/>
        </p:nvSpPr>
        <p:spPr>
          <a:xfrm rot="5400000">
            <a:off x="9938905" y="5863447"/>
            <a:ext cx="191500" cy="404602"/>
          </a:xfrm>
          <a:prstGeom prst="triangle">
            <a:avLst>
              <a:gd name="adj" fmla="val 49999"/>
            </a:avLst>
          </a:prstGeom>
          <a:solidFill>
            <a:srgbClr val="81B2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이등변 삼각형 17"/>
          <p:cNvSpPr/>
          <p:nvPr/>
        </p:nvSpPr>
        <p:spPr>
          <a:xfrm rot="16200000" flipH="1">
            <a:off x="1754824" y="4751707"/>
            <a:ext cx="191500" cy="404602"/>
          </a:xfrm>
          <a:prstGeom prst="triangle">
            <a:avLst>
              <a:gd name="adj" fmla="val 4999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이등변 삼각형 18"/>
          <p:cNvSpPr/>
          <p:nvPr/>
        </p:nvSpPr>
        <p:spPr>
          <a:xfrm rot="16200000" flipH="1">
            <a:off x="1754824" y="2490223"/>
            <a:ext cx="191500" cy="404602"/>
          </a:xfrm>
          <a:prstGeom prst="triangle">
            <a:avLst>
              <a:gd name="adj" fmla="val 4999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417554" y="943238"/>
            <a:ext cx="1022685" cy="102268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651" y="1139907"/>
            <a:ext cx="685201" cy="650941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0419453" y="5493568"/>
            <a:ext cx="1022685" cy="102268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0417554" y="3211130"/>
            <a:ext cx="1022685" cy="102268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88418" y="2089846"/>
            <a:ext cx="1022685" cy="102268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88418" y="4339268"/>
            <a:ext cx="1022685" cy="102268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1" y="2265494"/>
            <a:ext cx="682040" cy="6495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" t="11959" r="6719" b="10945"/>
          <a:stretch/>
        </p:blipFill>
        <p:spPr>
          <a:xfrm>
            <a:off x="10552718" y="3446054"/>
            <a:ext cx="759778" cy="57275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1" y="4566482"/>
            <a:ext cx="682040" cy="55143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8" y="5646815"/>
            <a:ext cx="642656" cy="694364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0421238" y="1811896"/>
            <a:ext cx="1041978" cy="29058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조상훈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421238" y="4092173"/>
            <a:ext cx="1041978" cy="29058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송민섭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0421238" y="6313205"/>
            <a:ext cx="1041978" cy="29058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조경원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2696" y="2943962"/>
            <a:ext cx="1041978" cy="29058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문유삼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02696" y="5199841"/>
            <a:ext cx="1041978" cy="29058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이현진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78292" y="1287828"/>
            <a:ext cx="720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전반적인 기능들을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구현하는 데에는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어려움이 없었지만 </a:t>
            </a:r>
            <a:r>
              <a:rPr lang="ko-KR" altLang="en-US" sz="12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디테일하게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기능을 구현하려고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 것이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어려웠고 사용자 입장에서는 크게 느껴지지 않을 수 있지만 사용자의 편의를 위해서 </a:t>
            </a:r>
            <a:r>
              <a:rPr lang="ko-KR" altLang="en-US" sz="12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디테일하게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기능을 구현하는 것이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어려웠고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좋은 개발자가 되려면 이러한 점들을 연구하고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개발해야 된다고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느꼈습니다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77445" y="2391952"/>
            <a:ext cx="7104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수업에서 배웠던 코드에 대해 더욱 심도 있게 이해 할 수 있는 기회였고 그 외 다른 기능을 구현함에 있어 많은 방법을 검색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활용하였는데 이해하기 난해한 부분도 많았고 이해와 사용에 시간이 오래 걸린 코드를 통해 꾸준한 공부와 새로운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지식 습득의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중요성을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느낀 경험이었습니다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477445" y="3519102"/>
            <a:ext cx="7104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시작하고 초반엔  생각보다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쉽지 않았습니다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그러나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계속해서 공부하며 고민하고  팀원들의 도움도 받으며 작업을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진행하다보니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무사히 완료 할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 있었습니다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결과적으로는 프로젝트를 통해서 많이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성장할 수 있었고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자신감을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얻을 수 있는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좋은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경험이었습니다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378292" y="5742582"/>
            <a:ext cx="720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책이나 예제로만 배우던 코드를 직접 실전에 사용하니 수업 때는 막연하게 느껴졌던 흐름이나 부분을 깊게 이해할 수 있어 굉장히 좋은 경험이 되었습니다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혼자라면 어려웠을 부분도 팀원과 함께여서 해결해나갈 수 있었습니다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덕분에 자신감도 실력도 많이 성장하는 기회가 되어 즐겁게 마칠 수 있었습니다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378292" y="4630842"/>
            <a:ext cx="720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팀프로젝트를 진행하며 수업시간에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배우기만 했던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것들을 직접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활용하게 된다는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것에 걱정을 했지만 이내 팀원들과 협업하여 함께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고민하며 기능을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하나하나 구현해가는 과정에서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개발의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즐거움을 배웠습니다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개발의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즐거움을 느끼고 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수료하게 되어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기쁘게 생각합니다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4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6"/>
          <a:stretch/>
        </p:blipFill>
        <p:spPr>
          <a:xfrm>
            <a:off x="0" y="0"/>
            <a:ext cx="12192000" cy="688554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85542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눈물 방울 6"/>
          <p:cNvSpPr/>
          <p:nvPr/>
        </p:nvSpPr>
        <p:spPr>
          <a:xfrm>
            <a:off x="7524520" y="1"/>
            <a:ext cx="4667480" cy="4667480"/>
          </a:xfrm>
          <a:prstGeom prst="teardrop">
            <a:avLst/>
          </a:prstGeom>
          <a:solidFill>
            <a:srgbClr val="81B2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8240" y="2776634"/>
            <a:ext cx="2672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Thank you</a:t>
            </a:r>
            <a:endParaRPr lang="ko-KR" altLang="en-US" sz="3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51095" y="2010575"/>
            <a:ext cx="432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Java/Python Application SW Developer</a:t>
            </a:r>
          </a:p>
          <a:p>
            <a:pPr algn="r"/>
            <a:r>
              <a:rPr lang="en-US" altLang="ko-KR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Using </a:t>
            </a:r>
            <a:r>
              <a:rPr lang="en-US" altLang="ko-KR" sz="12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BigData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PlatForm</a:t>
            </a:r>
            <a:r>
              <a:rPr lang="ko-KR" altLang="en-US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Training</a:t>
            </a:r>
          </a:p>
          <a:p>
            <a:pPr algn="r"/>
            <a:r>
              <a:rPr lang="en-US" altLang="ko-KR" sz="1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Final Project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398" y="5599521"/>
            <a:ext cx="1355074" cy="774328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 flipH="1">
            <a:off x="9509760" y="2527069"/>
            <a:ext cx="8736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952807" y="738643"/>
            <a:ext cx="2427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Project </a:t>
            </a:r>
            <a:r>
              <a:rPr lang="en-US" altLang="ko-KR" sz="10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Address ::</a:t>
            </a:r>
          </a:p>
          <a:p>
            <a:pPr algn="r"/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https://github.com/Huncho33/GJ.git</a:t>
            </a:r>
            <a:endParaRPr lang="en-US" altLang="ko-KR" sz="10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-496325" y="1172435"/>
            <a:ext cx="2840019" cy="60067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>
                  <a:lumMod val="8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3685" y="526104"/>
            <a:ext cx="211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화면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DB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설계 소개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03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58277" y="573862"/>
            <a:ext cx="2291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View, Database Design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7775" y="1301643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요구사항 정의서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26" y="2137263"/>
            <a:ext cx="8706190" cy="43718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718" y="1172435"/>
            <a:ext cx="8876228" cy="462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9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20" y="2027947"/>
            <a:ext cx="7150250" cy="4500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-430306" y="1172435"/>
            <a:ext cx="2300663" cy="60067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>
                  <a:lumMod val="8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03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236" y="1092962"/>
            <a:ext cx="8182986" cy="49208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3486" y="1301643"/>
            <a:ext cx="136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기능 정의서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3685" y="526104"/>
            <a:ext cx="211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화면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DB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설계 소개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58277" y="573862"/>
            <a:ext cx="2291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View, Database Design </a:t>
            </a:r>
          </a:p>
        </p:txBody>
      </p:sp>
    </p:spTree>
    <p:extLst>
      <p:ext uri="{BB962C8B-B14F-4D97-AF65-F5344CB8AC3E}">
        <p14:creationId xmlns:p14="http://schemas.microsoft.com/office/powerpoint/2010/main" val="285833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49" y="3445944"/>
            <a:ext cx="3807006" cy="215178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-376813" y="1172435"/>
            <a:ext cx="2161112" cy="60067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>
                    <a:lumMod val="85000"/>
                  </a:schemeClr>
                </a:solidFill>
              </a:rPr>
              <a:t>Team </a:t>
            </a:r>
            <a:r>
              <a:rPr lang="en-US" altLang="ko-KR" sz="800" spc="600" dirty="0" err="1" smtClean="0">
                <a:solidFill>
                  <a:schemeClr val="bg1">
                    <a:lumMod val="85000"/>
                  </a:schemeClr>
                </a:solidFill>
              </a:rPr>
              <a:t>savemeJava</a:t>
            </a:r>
            <a:endParaRPr lang="ko-KR" altLang="en-US" sz="800" spc="6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03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460" y="1084462"/>
            <a:ext cx="4100702" cy="23153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051" y="1290471"/>
            <a:ext cx="4525384" cy="25551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952" y="3916642"/>
            <a:ext cx="4095602" cy="23120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68" y="1668890"/>
            <a:ext cx="4233274" cy="23938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3302" y="4133729"/>
            <a:ext cx="4494642" cy="253014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48054" y="1301643"/>
            <a:ext cx="136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화면 정의서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3685" y="526104"/>
            <a:ext cx="211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화면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DB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설계 소개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58277" y="573862"/>
            <a:ext cx="2291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View, Database Design </a:t>
            </a:r>
          </a:p>
        </p:txBody>
      </p:sp>
    </p:spTree>
    <p:extLst>
      <p:ext uri="{BB962C8B-B14F-4D97-AF65-F5344CB8AC3E}">
        <p14:creationId xmlns:p14="http://schemas.microsoft.com/office/powerpoint/2010/main" val="418120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20" y="2426598"/>
            <a:ext cx="8548744" cy="392495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-322729" y="1172435"/>
            <a:ext cx="1975817" cy="60067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115900" y="3314247"/>
            <a:ext cx="3828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spc="600" dirty="0" smtClean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</a:t>
            </a:r>
            <a:r>
              <a:rPr lang="en-US" altLang="ko-KR" sz="800" spc="600" dirty="0" err="1" smtClean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savemeJava</a:t>
            </a:r>
            <a:endParaRPr lang="ko-KR" altLang="en-US" sz="800" spc="600" dirty="0">
              <a:solidFill>
                <a:schemeClr val="bg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020630" y="912418"/>
            <a:ext cx="6589993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3079" y="446631"/>
            <a:ext cx="77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03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-11891"/>
            <a:ext cx="12192000" cy="295422"/>
          </a:xfrm>
          <a:prstGeom prst="rect">
            <a:avLst/>
          </a:prstGeom>
          <a:solidFill>
            <a:srgbClr val="5F9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212" y="1160079"/>
            <a:ext cx="8326822" cy="388833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15955" y="1301643"/>
            <a:ext cx="116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간트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 차트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3685" y="526104"/>
            <a:ext cx="211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화면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, DB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설계 소개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58277" y="573862"/>
            <a:ext cx="2291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 Bold" panose="00000800000000000000" pitchFamily="2" charset="-127"/>
              </a:rPr>
              <a:t>View, Database Design </a:t>
            </a:r>
          </a:p>
        </p:txBody>
      </p:sp>
    </p:spTree>
    <p:extLst>
      <p:ext uri="{BB962C8B-B14F-4D97-AF65-F5344CB8AC3E}">
        <p14:creationId xmlns:p14="http://schemas.microsoft.com/office/powerpoint/2010/main" val="18157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3497</Words>
  <Application>Microsoft Office PowerPoint</Application>
  <PresentationFormat>와이드스크린</PresentationFormat>
  <Paragraphs>592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0" baseType="lpstr">
      <vt:lpstr>Arial</vt:lpstr>
      <vt:lpstr>나눔스퀘어 ExtraBold</vt:lpstr>
      <vt:lpstr>KoPubWorld돋움체 Light</vt:lpstr>
      <vt:lpstr>나눔스퀘어_ac</vt:lpstr>
      <vt:lpstr>나눔스퀘어 Bold</vt:lpstr>
      <vt:lpstr>KoPubWorld돋움체 Bold</vt:lpstr>
      <vt:lpstr>맑은 고딕</vt:lpstr>
      <vt:lpstr>G마켓 산스 TTF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BIG09</dc:creator>
  <cp:lastModifiedBy>BIG09</cp:lastModifiedBy>
  <cp:revision>245</cp:revision>
  <dcterms:created xsi:type="dcterms:W3CDTF">2022-04-13T05:06:22Z</dcterms:created>
  <dcterms:modified xsi:type="dcterms:W3CDTF">2022-04-15T02:07:29Z</dcterms:modified>
</cp:coreProperties>
</file>